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9" r:id="rId4"/>
    <p:sldId id="260" r:id="rId5"/>
    <p:sldId id="258" r:id="rId6"/>
    <p:sldId id="261" r:id="rId7"/>
    <p:sldId id="257" r:id="rId8"/>
  </p:sldIdLst>
  <p:sldSz cx="9144000" cy="6858000" type="screen4x3"/>
  <p:notesSz cx="6735763" cy="98663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24/09/56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24/09/56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24/09/56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24/09/56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24/09/56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24/09/56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24/09/56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24/09/56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24/09/56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24/09/56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D9ADD-2764-413F-B65A-553810E02845}" type="datetimeFigureOut">
              <a:rPr lang="th-TH" smtClean="0"/>
              <a:pPr/>
              <a:t>24/09/56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D9ADD-2764-413F-B65A-553810E02845}" type="datetimeFigureOut">
              <a:rPr lang="th-TH" smtClean="0"/>
              <a:pPr/>
              <a:t>24/09/56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2212D-AB0D-4962-AED2-7758F8E7959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imagesCAP8XC1B.jpg"/>
          <p:cNvPicPr>
            <a:picLocks noChangeAspect="1"/>
          </p:cNvPicPr>
          <p:nvPr/>
        </p:nvPicPr>
        <p:blipFill>
          <a:blip r:embed="rId2" cstate="print">
            <a:lum bright="-7000" contrast="19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0" y="5103674"/>
            <a:ext cx="87129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bg1"/>
                </a:solidFill>
              </a:rPr>
              <a:t>ขอเชิญสวดมนต์ถวายพระพร</a:t>
            </a:r>
          </a:p>
          <a:p>
            <a:pPr algn="ctr"/>
            <a:r>
              <a:rPr lang="th-TH" sz="5400" b="1" dirty="0" smtClean="0">
                <a:solidFill>
                  <a:schemeClr val="bg1"/>
                </a:solidFill>
              </a:rPr>
              <a:t>แด่พระบาทสมเด็จพระเจ้าอยู่หัวฯ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krob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128" y="1340768"/>
            <a:ext cx="784887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/>
              <a:t>                   </a:t>
            </a:r>
            <a:r>
              <a:rPr lang="th-TH" sz="3600" b="1" dirty="0" smtClean="0">
                <a:solidFill>
                  <a:srgbClr val="0000FF"/>
                </a:solidFill>
              </a:rPr>
              <a:t>บทกราบ</a:t>
            </a:r>
            <a:r>
              <a:rPr lang="th-TH" sz="4000" b="1" dirty="0" smtClean="0">
                <a:solidFill>
                  <a:srgbClr val="0000FF"/>
                </a:solidFill>
              </a:rPr>
              <a:t>พระรัตนตรัย</a:t>
            </a:r>
          </a:p>
          <a:p>
            <a:r>
              <a:rPr lang="th-TH" sz="4000" dirty="0" smtClean="0"/>
              <a:t>  </a:t>
            </a:r>
            <a:r>
              <a:rPr lang="th-TH" sz="4400" b="1" dirty="0" err="1" smtClean="0"/>
              <a:t>อะระหัง</a:t>
            </a:r>
            <a:r>
              <a:rPr lang="th-TH" sz="4400" b="1" dirty="0" smtClean="0"/>
              <a:t> </a:t>
            </a:r>
            <a:r>
              <a:rPr lang="th-TH" sz="4400" b="1" dirty="0" err="1" smtClean="0"/>
              <a:t>สัมมาสัมพุทโธ</a:t>
            </a:r>
            <a:r>
              <a:rPr lang="th-TH" sz="4400" b="1" dirty="0" smtClean="0"/>
              <a:t> </a:t>
            </a:r>
            <a:r>
              <a:rPr lang="th-TH" sz="4400" b="1" dirty="0" err="1" smtClean="0"/>
              <a:t>ภะ</a:t>
            </a:r>
            <a:r>
              <a:rPr lang="th-TH" sz="4400" b="1" dirty="0" smtClean="0"/>
              <a:t>คะวา </a:t>
            </a:r>
          </a:p>
          <a:p>
            <a:r>
              <a:rPr lang="th-TH" sz="4400" b="1" dirty="0"/>
              <a:t> </a:t>
            </a:r>
            <a:r>
              <a:rPr lang="th-TH" sz="4400" b="1" dirty="0" smtClean="0"/>
              <a:t>      </a:t>
            </a:r>
            <a:r>
              <a:rPr lang="th-TH" sz="4400" b="1" dirty="0" err="1" smtClean="0"/>
              <a:t>พุทธัง</a:t>
            </a:r>
            <a:r>
              <a:rPr lang="th-TH" sz="4400" b="1" dirty="0" smtClean="0"/>
              <a:t> </a:t>
            </a:r>
            <a:r>
              <a:rPr lang="th-TH" sz="4400" b="1" dirty="0" err="1" smtClean="0"/>
              <a:t>ภะ</a:t>
            </a:r>
            <a:r>
              <a:rPr lang="th-TH" sz="4400" b="1" dirty="0" smtClean="0"/>
              <a:t>คะวันตัง </a:t>
            </a:r>
            <a:r>
              <a:rPr lang="th-TH" sz="4400" b="1" dirty="0" err="1" smtClean="0"/>
              <a:t>อะภิ</a:t>
            </a:r>
            <a:r>
              <a:rPr lang="th-TH" sz="4400" b="1" dirty="0" smtClean="0"/>
              <a:t>วาเทมิ(กราบ)</a:t>
            </a:r>
          </a:p>
          <a:p>
            <a:r>
              <a:rPr lang="th-TH" sz="4400" b="1" dirty="0" smtClean="0"/>
              <a:t> </a:t>
            </a:r>
            <a:r>
              <a:rPr lang="th-TH" sz="4400" b="1" dirty="0" err="1" smtClean="0"/>
              <a:t>สวาก</a:t>
            </a:r>
            <a:r>
              <a:rPr lang="th-TH" sz="4400" b="1" dirty="0" smtClean="0"/>
              <a:t>ขาโต </a:t>
            </a:r>
            <a:r>
              <a:rPr lang="th-TH" sz="4400" b="1" dirty="0" err="1" smtClean="0"/>
              <a:t>ภะ</a:t>
            </a:r>
            <a:r>
              <a:rPr lang="th-TH" sz="4400" b="1" dirty="0" smtClean="0"/>
              <a:t>คะวาตา </a:t>
            </a:r>
            <a:r>
              <a:rPr lang="th-TH" sz="4400" b="1" dirty="0" err="1" smtClean="0"/>
              <a:t>ธัม</a:t>
            </a:r>
            <a:r>
              <a:rPr lang="th-TH" sz="4400" b="1" dirty="0" smtClean="0"/>
              <a:t>โม </a:t>
            </a:r>
          </a:p>
          <a:p>
            <a:r>
              <a:rPr lang="th-TH" sz="4400" b="1" dirty="0"/>
              <a:t> </a:t>
            </a:r>
            <a:r>
              <a:rPr lang="th-TH" sz="4400" b="1" dirty="0" smtClean="0"/>
              <a:t>      </a:t>
            </a:r>
            <a:r>
              <a:rPr lang="th-TH" sz="4400" b="1" dirty="0" err="1" smtClean="0"/>
              <a:t>ธัมมัง</a:t>
            </a:r>
            <a:r>
              <a:rPr lang="th-TH" sz="4400" b="1" dirty="0" smtClean="0"/>
              <a:t> </a:t>
            </a:r>
            <a:r>
              <a:rPr lang="th-TH" sz="4400" b="1" dirty="0" err="1" smtClean="0"/>
              <a:t>นะมัส</a:t>
            </a:r>
            <a:r>
              <a:rPr lang="th-TH" sz="4400" b="1" dirty="0" smtClean="0"/>
              <a:t>สามิ (กราบ)</a:t>
            </a:r>
          </a:p>
          <a:p>
            <a:r>
              <a:rPr lang="th-TH" sz="4400" b="1" dirty="0" smtClean="0"/>
              <a:t> สุ</a:t>
            </a:r>
            <a:r>
              <a:rPr lang="th-TH" sz="4400" b="1" dirty="0" err="1" smtClean="0"/>
              <a:t>ปะฎิ</a:t>
            </a:r>
            <a:r>
              <a:rPr lang="th-TH" sz="4400" b="1" dirty="0" smtClean="0"/>
              <a:t>ปันโน </a:t>
            </a:r>
            <a:r>
              <a:rPr lang="th-TH" sz="4400" b="1" dirty="0" err="1" smtClean="0"/>
              <a:t>ภะ</a:t>
            </a:r>
            <a:r>
              <a:rPr lang="th-TH" sz="4400" b="1" dirty="0" smtClean="0"/>
              <a:t>คะวะโต สาวะ</a:t>
            </a:r>
            <a:r>
              <a:rPr lang="th-TH" sz="4400" b="1" dirty="0" err="1" smtClean="0"/>
              <a:t>กะสังโฆ</a:t>
            </a:r>
            <a:r>
              <a:rPr lang="th-TH" sz="4400" b="1" dirty="0" smtClean="0"/>
              <a:t> </a:t>
            </a:r>
          </a:p>
          <a:p>
            <a:r>
              <a:rPr lang="th-TH" sz="4400" b="1" dirty="0" smtClean="0"/>
              <a:t>       </a:t>
            </a:r>
            <a:r>
              <a:rPr lang="th-TH" sz="4400" b="1" dirty="0" err="1" smtClean="0"/>
              <a:t>สังฆัง</a:t>
            </a:r>
            <a:r>
              <a:rPr lang="th-TH" sz="4400" b="1" dirty="0" smtClean="0"/>
              <a:t> นะมามิ (กราบ)</a:t>
            </a:r>
            <a:endParaRPr lang="th-TH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krob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2708920"/>
            <a:ext cx="84249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 smtClean="0"/>
              <a:t>              </a:t>
            </a:r>
            <a:r>
              <a:rPr lang="th-TH" sz="4000" b="1" dirty="0" smtClean="0">
                <a:solidFill>
                  <a:srgbClr val="0000FF"/>
                </a:solidFill>
              </a:rPr>
              <a:t>บทสวดนมัสการนอบน้อมบูชาพระพุทธเจ้า</a:t>
            </a:r>
          </a:p>
          <a:p>
            <a:r>
              <a:rPr lang="th-TH" sz="4000" b="1" dirty="0" err="1" smtClean="0"/>
              <a:t>นโม</a:t>
            </a:r>
            <a:r>
              <a:rPr lang="th-TH" sz="4000" b="1" dirty="0" smtClean="0"/>
              <a:t> </a:t>
            </a:r>
            <a:r>
              <a:rPr lang="th-TH" sz="4000" b="1" dirty="0" err="1" smtClean="0"/>
              <a:t>ตัส</a:t>
            </a:r>
            <a:r>
              <a:rPr lang="th-TH" sz="4000" b="1" dirty="0" smtClean="0"/>
              <a:t>สะ </a:t>
            </a:r>
            <a:r>
              <a:rPr lang="th-TH" sz="4000" b="1" dirty="0" err="1" smtClean="0"/>
              <a:t>ภะ</a:t>
            </a:r>
            <a:r>
              <a:rPr lang="th-TH" sz="4000" b="1" dirty="0" smtClean="0"/>
              <a:t>คะวะโต </a:t>
            </a:r>
            <a:r>
              <a:rPr lang="th-TH" sz="4000" b="1" dirty="0" err="1" smtClean="0"/>
              <a:t>อะ</a:t>
            </a:r>
            <a:r>
              <a:rPr lang="th-TH" sz="4000" b="1" dirty="0" smtClean="0"/>
              <a:t>ระหะโต </a:t>
            </a:r>
            <a:r>
              <a:rPr lang="th-TH" sz="4000" b="1" dirty="0" err="1" smtClean="0"/>
              <a:t>สัมมาสัมพุทธัส</a:t>
            </a:r>
            <a:r>
              <a:rPr lang="th-TH" sz="4000" b="1" dirty="0" smtClean="0"/>
              <a:t>สะ</a:t>
            </a:r>
            <a:r>
              <a:rPr lang="th-TH" sz="4800" dirty="0" smtClean="0"/>
              <a:t>                                    </a:t>
            </a:r>
          </a:p>
          <a:p>
            <a:r>
              <a:rPr lang="th-TH" sz="4800" dirty="0" smtClean="0"/>
              <a:t>                              (๓ จบ)</a:t>
            </a:r>
          </a:p>
          <a:p>
            <a:endParaRPr lang="th-T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krob0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1479550"/>
            <a:ext cx="9001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err="1" smtClean="0">
                <a:solidFill>
                  <a:srgbClr val="0000FF"/>
                </a:solidFill>
              </a:rPr>
              <a:t>สัพพมง</a:t>
            </a:r>
            <a:r>
              <a:rPr lang="th-TH" sz="4000" b="1" dirty="0" smtClean="0">
                <a:solidFill>
                  <a:srgbClr val="0000FF"/>
                </a:solidFill>
              </a:rPr>
              <a:t>คลคาถา</a:t>
            </a:r>
          </a:p>
          <a:p>
            <a:r>
              <a:rPr lang="th-TH" sz="4000" b="1" dirty="0" smtClean="0"/>
              <a:t>    </a:t>
            </a:r>
            <a:r>
              <a:rPr lang="th-TH" sz="4000" b="1" dirty="0" err="1" smtClean="0"/>
              <a:t>ภะ</a:t>
            </a:r>
            <a:r>
              <a:rPr lang="th-TH" sz="4000" b="1" dirty="0" smtClean="0"/>
              <a:t>วะตุ </a:t>
            </a:r>
            <a:r>
              <a:rPr lang="th-TH" sz="4000" b="1" dirty="0" err="1" smtClean="0"/>
              <a:t>สัพพะมัง</a:t>
            </a:r>
            <a:r>
              <a:rPr lang="th-TH" sz="4000" b="1" dirty="0" smtClean="0"/>
              <a:t>คะลัง    รักขันตุ สัพพะเทวะตา</a:t>
            </a:r>
          </a:p>
          <a:p>
            <a:r>
              <a:rPr lang="th-TH" sz="4000" b="1" dirty="0" smtClean="0"/>
              <a:t>  สัพพะ</a:t>
            </a:r>
            <a:r>
              <a:rPr lang="th-TH" sz="4000" b="1" dirty="0" err="1" smtClean="0"/>
              <a:t>พุทธา</a:t>
            </a:r>
            <a:r>
              <a:rPr lang="th-TH" sz="4000" b="1" dirty="0" smtClean="0"/>
              <a:t>นุ</a:t>
            </a:r>
            <a:r>
              <a:rPr lang="th-TH" sz="4000" b="1" dirty="0" err="1" smtClean="0"/>
              <a:t>ภาเว</a:t>
            </a:r>
            <a:r>
              <a:rPr lang="th-TH" sz="4000" b="1" dirty="0" smtClean="0"/>
              <a:t>นะ	     สะทา โสตถี </a:t>
            </a:r>
            <a:r>
              <a:rPr lang="th-TH" sz="4000" b="1" dirty="0" err="1" smtClean="0"/>
              <a:t>ภะ</a:t>
            </a:r>
            <a:r>
              <a:rPr lang="th-TH" sz="4000" b="1" dirty="0" smtClean="0"/>
              <a:t>วันตุ เต</a:t>
            </a:r>
          </a:p>
          <a:p>
            <a:r>
              <a:rPr lang="th-TH" sz="4000" b="1" dirty="0" smtClean="0"/>
              <a:t>   </a:t>
            </a:r>
            <a:r>
              <a:rPr lang="th-TH" sz="4000" b="1" dirty="0" err="1" smtClean="0"/>
              <a:t>ภะ</a:t>
            </a:r>
            <a:r>
              <a:rPr lang="th-TH" sz="4000" b="1" dirty="0" smtClean="0"/>
              <a:t>วะตุ </a:t>
            </a:r>
            <a:r>
              <a:rPr lang="th-TH" sz="4000" b="1" dirty="0" err="1" smtClean="0"/>
              <a:t>สัพพะมัง</a:t>
            </a:r>
            <a:r>
              <a:rPr lang="th-TH" sz="4000" b="1" dirty="0" smtClean="0"/>
              <a:t>คะลัง     รักขันตุ สัพพะเทวะตา</a:t>
            </a:r>
          </a:p>
          <a:p>
            <a:r>
              <a:rPr lang="th-TH" sz="4000" b="1" dirty="0" smtClean="0"/>
              <a:t> </a:t>
            </a:r>
            <a:r>
              <a:rPr lang="th-TH" sz="4000" b="1" dirty="0" err="1" smtClean="0"/>
              <a:t>สัพพะธัม</a:t>
            </a:r>
            <a:r>
              <a:rPr lang="th-TH" sz="4000" b="1" dirty="0" smtClean="0"/>
              <a:t>มานุ</a:t>
            </a:r>
            <a:r>
              <a:rPr lang="th-TH" sz="4000" b="1" dirty="0" err="1" smtClean="0"/>
              <a:t>ภาเว</a:t>
            </a:r>
            <a:r>
              <a:rPr lang="th-TH" sz="4000" b="1" dirty="0" smtClean="0"/>
              <a:t>นะ	     สะทา โสตถี </a:t>
            </a:r>
            <a:r>
              <a:rPr lang="th-TH" sz="4000" b="1" dirty="0" err="1" smtClean="0"/>
              <a:t>ภะ</a:t>
            </a:r>
            <a:r>
              <a:rPr lang="th-TH" sz="4000" b="1" dirty="0" smtClean="0"/>
              <a:t>วันตุ เต</a:t>
            </a:r>
          </a:p>
          <a:p>
            <a:r>
              <a:rPr lang="th-TH" sz="4000" b="1" dirty="0" smtClean="0"/>
              <a:t>   </a:t>
            </a:r>
            <a:r>
              <a:rPr lang="th-TH" sz="4000" b="1" dirty="0" err="1" smtClean="0"/>
              <a:t>ภะ</a:t>
            </a:r>
            <a:r>
              <a:rPr lang="th-TH" sz="4000" b="1" dirty="0" smtClean="0"/>
              <a:t>วะตุ </a:t>
            </a:r>
            <a:r>
              <a:rPr lang="th-TH" sz="4000" b="1" dirty="0" err="1" smtClean="0"/>
              <a:t>สัพพะมัง</a:t>
            </a:r>
            <a:r>
              <a:rPr lang="th-TH" sz="4000" b="1" dirty="0" smtClean="0"/>
              <a:t>คะลัง     รักขันตุ สัพพะเทวะตา</a:t>
            </a:r>
          </a:p>
          <a:p>
            <a:r>
              <a:rPr lang="th-TH" sz="4000" b="1" dirty="0" smtClean="0"/>
              <a:t>    สัพพะ</a:t>
            </a:r>
            <a:r>
              <a:rPr lang="th-TH" sz="4000" b="1" dirty="0" err="1" smtClean="0"/>
              <a:t>สังฆานุภาเว</a:t>
            </a:r>
            <a:r>
              <a:rPr lang="th-TH" sz="4000" b="1" dirty="0" smtClean="0"/>
              <a:t>นะ     สะทา โสตถี </a:t>
            </a:r>
            <a:r>
              <a:rPr lang="th-TH" sz="4000" b="1" dirty="0" err="1" smtClean="0"/>
              <a:t>ภะ</a:t>
            </a:r>
            <a:r>
              <a:rPr lang="th-TH" sz="4000" b="1" dirty="0" smtClean="0"/>
              <a:t>วันตุ เต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grob_th_b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324544" y="260648"/>
            <a:ext cx="946854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FF8000"/>
                </a:solidFill>
                <a:effectLst/>
                <a:latin typeface="Angsana New" pitchFamily="18" charset="-34"/>
                <a:ea typeface="Times New Roman" pitchFamily="18" charset="0"/>
                <a:cs typeface="Angsana New" pitchFamily="18" charset="-34"/>
              </a:rPr>
              <a:t>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ngsana New" pitchFamily="18" charset="-34"/>
                <a:ea typeface="Times New Roman" pitchFamily="18" charset="0"/>
              </a:rPr>
              <a:t>                     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แผ่เมตตาให้ตนเอง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ngsana New" pitchFamily="18" charset="-34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8000"/>
                </a:solidFill>
                <a:effectLst/>
                <a:latin typeface="MS Sans Serif" charset="0"/>
                <a:ea typeface="Times New Roman" pitchFamily="18" charset="0"/>
                <a:cs typeface="Angsana New" pitchFamily="18" charset="-34"/>
              </a:rPr>
              <a:t/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8000"/>
                </a:solidFill>
                <a:effectLst/>
                <a:latin typeface="MS Sans Serif" charset="0"/>
                <a:ea typeface="Times New Roman" pitchFamily="18" charset="0"/>
                <a:cs typeface="Angsana New" pitchFamily="18" charset="-34"/>
              </a:rPr>
            </a:b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FF8000"/>
                </a:solidFill>
                <a:effectLst/>
                <a:latin typeface="MS Sans Serif" charset="0"/>
                <a:ea typeface="Times New Roman" pitchFamily="18" charset="0"/>
                <a:cs typeface="Angsana New" pitchFamily="18" charset="-34"/>
              </a:rPr>
              <a:t>           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อะหัง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สุขิ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โต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  <a:t>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โห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มิ</a:t>
            </a:r>
            <a:r>
              <a:rPr lang="th-TH" sz="3200" dirty="0" smtClean="0">
                <a:solidFill>
                  <a:srgbClr val="000000"/>
                </a:solidFill>
                <a:latin typeface="MS Sans Serif" charset="0"/>
                <a:ea typeface="Times New Roman" pitchFamily="18" charset="0"/>
              </a:rPr>
              <a:t>           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Times New Roman" pitchFamily="18" charset="0"/>
              </a:rPr>
              <a:t>ขอให้ข้าพเจ้ามีความสุข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         นิ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ททุก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โข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  <a:t>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โห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มิ</a:t>
            </a:r>
            <a:r>
              <a:rPr lang="th-TH" sz="3200" dirty="0" smtClean="0">
                <a:solidFill>
                  <a:srgbClr val="000000"/>
                </a:solidFill>
                <a:latin typeface="MS Sans Serif" charset="0"/>
                <a:ea typeface="Times New Roman" pitchFamily="18" charset="0"/>
              </a:rPr>
              <a:t>                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ขอให้ข้าพเจ้าปราศจากความทุกข์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</a:b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  <a:t>          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อะเว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โร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  <a:t>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โห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มิ</a:t>
            </a:r>
            <a:r>
              <a:rPr lang="th-TH" sz="3200" dirty="0" smtClean="0">
                <a:solidFill>
                  <a:srgbClr val="000000"/>
                </a:solidFill>
                <a:latin typeface="MS Sans Serif" charset="0"/>
                <a:ea typeface="Times New Roman" pitchFamily="18" charset="0"/>
              </a:rPr>
              <a:t>                   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ขอให้ข้าพเจ้าปราศจากเวร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</a:b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  <a:t>          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อัพ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ยาปัชโฌ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  <a:t> 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โห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มิ        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ขอให้ข้าพเจ้าปราศจากอุปสรรค อันตรายทั้งปวง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ngsana New" pitchFamily="18" charset="-34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2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</a:rPr>
              <a:t>         </a:t>
            </a:r>
            <a:r>
              <a:rPr lang="th-TH" sz="3200" b="1" dirty="0" err="1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</a:rPr>
              <a:t>อนีโฆ</a:t>
            </a:r>
            <a:r>
              <a:rPr lang="th-TH" sz="32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</a:rPr>
              <a:t> </a:t>
            </a:r>
            <a:r>
              <a:rPr lang="th-TH" sz="3200" b="1" dirty="0" err="1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</a:rPr>
              <a:t>โห</a:t>
            </a:r>
            <a:r>
              <a:rPr lang="th-TH" sz="3200" b="1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</a:rPr>
              <a:t>มิ                     </a:t>
            </a:r>
            <a:r>
              <a:rPr lang="th-TH" sz="32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</a:rPr>
              <a:t>ขอให้ข้าพเจ้าปราศจากความทุกข์กายทุกข์ใจ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</a:b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  <a:t>          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สุขี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MS Sans Serif" charset="0"/>
                <a:ea typeface="Times New Roman" pitchFamily="18" charset="0"/>
              </a:rPr>
              <a:t> 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อัตตา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นัง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 ปะริหะรามิ</a:t>
            </a:r>
            <a:r>
              <a:rPr lang="th-TH" sz="3200" dirty="0" smtClean="0">
                <a:solidFill>
                  <a:srgbClr val="000000"/>
                </a:solidFill>
                <a:latin typeface="MS Sans Serif" charset="0"/>
                <a:ea typeface="Times New Roman" pitchFamily="18" charset="0"/>
              </a:rPr>
              <a:t>    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ขอให้ข้าพเจ้ามีความสุขกาย</a:t>
            </a:r>
            <a:r>
              <a:rPr lang="th-TH" sz="32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</a:rPr>
              <a:t>สุขใจ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3200" dirty="0" smtClean="0">
                <a:solidFill>
                  <a:srgbClr val="000000"/>
                </a:solidFill>
                <a:latin typeface="Angsana New" pitchFamily="18" charset="-34"/>
                <a:ea typeface="Times New Roman" pitchFamily="18" charset="0"/>
              </a:rPr>
              <a:t>                                                      รักษาตนใ</a:t>
            </a: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ห้พ้น จากทุกข์ภัย ทั้งสิ้นเถิด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 descr="grob_th_b0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936104" y="316969"/>
            <a:ext cx="80283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ngsana New" pitchFamily="18" charset="-34"/>
                <a:ea typeface="Times New Roman" pitchFamily="18" charset="0"/>
              </a:rPr>
              <a:t>                          </a:t>
            </a:r>
            <a:r>
              <a:rPr kumimoji="0" lang="th-TH" sz="4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ngsana New" pitchFamily="18" charset="-34"/>
                <a:ea typeface="Times New Roman" pitchFamily="18" charset="0"/>
              </a:rPr>
              <a:t>แผ่เมตตา</a:t>
            </a:r>
            <a:r>
              <a:rPr lang="th-TH" sz="4000" b="1" dirty="0" smtClean="0">
                <a:solidFill>
                  <a:srgbClr val="0000FF"/>
                </a:solidFill>
                <a:latin typeface="Angsana New" pitchFamily="18" charset="-34"/>
                <a:ea typeface="Times New Roman" pitchFamily="18" charset="0"/>
              </a:rPr>
              <a:t>ให้สรรพสัตว์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8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8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สัพเพ สัตตา: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สัตว์ทั้งหลาย ที่เป็นเพื่อนทุกข์ เกิด แก่ เจ็บ ตาย ด้วยกันทั้งหมดทั้งสิ้น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อะเว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รา โหนตุ: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จงเป็นสุขเป็นสุขเถิด อย่าได้มีเวรต่อกันและกันเลย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อัพ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ยาปัชฌา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 โหนตุ: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จงเป็นสุขเป็นสุขเถิด อย่าได้เบียดเบียน ซึ่งกันและกันเลย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อะนีฆา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 โหนตุ: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จงเป็นสุขเป็นสุขเถิด อย่าได้มีความทุกข์กาย ทุกข์ใจเลย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/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สุขี อัตตา</a:t>
            </a:r>
            <a:r>
              <a:rPr kumimoji="0" lang="th-TH" sz="32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นัง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 ปะริหะรันตุ: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 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</a:b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ngsana New" pitchFamily="18" charset="-34"/>
                <a:ea typeface="Times New Roman" pitchFamily="18" charset="0"/>
              </a:rPr>
              <a:t>จงมีความสุขกายสุขใจ รักษาตนให้พ้น จากทุกข์ภัย ทั้งสิ้นเถิด.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grob_inter_a02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40568" y="-387424"/>
            <a:ext cx="10225136" cy="77048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733246"/>
            <a:ext cx="820891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FF"/>
                </a:solidFill>
              </a:rPr>
              <a:t>คำอธิษฐานถวายพระพรแด่</a:t>
            </a:r>
          </a:p>
          <a:p>
            <a:pPr algn="ctr"/>
            <a:r>
              <a:rPr lang="th-TH" sz="3600" b="1" dirty="0" smtClean="0">
                <a:solidFill>
                  <a:srgbClr val="0000FF"/>
                </a:solidFill>
              </a:rPr>
              <a:t>พระบาทสมเด็จพระเจ้าอยู่หัวฯ</a:t>
            </a:r>
          </a:p>
          <a:p>
            <a:pPr algn="ctr"/>
            <a:r>
              <a:rPr lang="th-TH" sz="3600" b="1" dirty="0" smtClean="0">
                <a:solidFill>
                  <a:srgbClr val="0000FF"/>
                </a:solidFill>
              </a:rPr>
              <a:t> (ประธานในที่ประชุมกล่าวนำ)</a:t>
            </a:r>
            <a:r>
              <a:rPr lang="th-TH" sz="3200" b="1" dirty="0" smtClean="0">
                <a:solidFill>
                  <a:srgbClr val="0000FF"/>
                </a:solidFill>
              </a:rPr>
              <a:t/>
            </a:r>
            <a:br>
              <a:rPr lang="th-TH" sz="3200" b="1" dirty="0" smtClean="0">
                <a:solidFill>
                  <a:srgbClr val="0000FF"/>
                </a:solidFill>
              </a:rPr>
            </a:br>
            <a:endParaRPr lang="th-TH" sz="2400" b="1" dirty="0" smtClean="0">
              <a:solidFill>
                <a:srgbClr val="0000FF"/>
              </a:solidFill>
            </a:endParaRPr>
          </a:p>
          <a:p>
            <a:pPr algn="ctr"/>
            <a:r>
              <a:rPr lang="th-TH" sz="3600" b="1" dirty="0" smtClean="0">
                <a:latin typeface="Calibri" pitchFamily="34" charset="0"/>
                <a:cs typeface="Cordia New" pitchFamily="34" charset="-34"/>
              </a:rPr>
              <a:t>ข้าพระพุทธเจ้าในฐานะคนไทย</a:t>
            </a:r>
          </a:p>
          <a:p>
            <a:pPr algn="ctr"/>
            <a:r>
              <a:rPr lang="th-TH" sz="3600" b="1" dirty="0" smtClean="0">
                <a:latin typeface="Calibri" pitchFamily="34" charset="0"/>
                <a:cs typeface="Cordia New" pitchFamily="34" charset="-34"/>
              </a:rPr>
              <a:t>ขอตั้งจิตอธิษฐาน</a:t>
            </a:r>
          </a:p>
          <a:p>
            <a:pPr algn="ctr"/>
            <a:r>
              <a:rPr lang="th-TH" sz="3600" b="1" dirty="0" smtClean="0">
                <a:latin typeface="Calibri" pitchFamily="34" charset="0"/>
                <a:cs typeface="Cordia New" pitchFamily="34" charset="-34"/>
              </a:rPr>
              <a:t>ขอผลบุญที่ข้าพเจ้าได้มีในอดีตชาติและชาตินี้</a:t>
            </a:r>
          </a:p>
          <a:p>
            <a:pPr algn="ctr"/>
            <a:r>
              <a:rPr lang="th-TH" sz="3600" b="1" dirty="0" smtClean="0">
                <a:latin typeface="Calibri" pitchFamily="34" charset="0"/>
                <a:cs typeface="Cordia New" pitchFamily="34" charset="-34"/>
              </a:rPr>
              <a:t>ช่วยให้พระองค์ทรงปราศจากโรคภัยไข้เจ็บ</a:t>
            </a:r>
          </a:p>
          <a:p>
            <a:pPr algn="ctr"/>
            <a:r>
              <a:rPr lang="th-TH" sz="3600" b="1" dirty="0" smtClean="0">
                <a:latin typeface="Calibri" pitchFamily="34" charset="0"/>
                <a:cs typeface="Cordia New" pitchFamily="34" charset="-34"/>
              </a:rPr>
              <a:t>และมีพระวรกายที่แข็งแรง</a:t>
            </a:r>
          </a:p>
          <a:p>
            <a:pPr algn="ctr"/>
            <a:r>
              <a:rPr lang="th-TH" sz="3600" b="1" dirty="0" smtClean="0">
                <a:latin typeface="Calibri" pitchFamily="34" charset="0"/>
                <a:cs typeface="Cordia New" pitchFamily="34" charset="-34"/>
              </a:rPr>
              <a:t>เป็นมิ่งขวัญแก่ปวงชนชาวไทยไปชั่วกาลนานเทอญ...</a:t>
            </a:r>
          </a:p>
          <a:p>
            <a:endParaRPr lang="th-TH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158</Words>
  <Application>Microsoft Office PowerPoint</Application>
  <PresentationFormat>นำเสนอทางหน้าจอ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7</vt:i4>
      </vt:variant>
    </vt:vector>
  </HeadingPairs>
  <TitlesOfParts>
    <vt:vector size="14" baseType="lpstr">
      <vt:lpstr>Angsana New</vt:lpstr>
      <vt:lpstr>Arial</vt:lpstr>
      <vt:lpstr>Calibri</vt:lpstr>
      <vt:lpstr>Cordia New</vt:lpstr>
      <vt:lpstr>MS Sans Serif</vt:lpstr>
      <vt:lpstr>Times New Roman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pad</dc:creator>
  <cp:lastModifiedBy>nuch</cp:lastModifiedBy>
  <cp:revision>52</cp:revision>
  <dcterms:created xsi:type="dcterms:W3CDTF">2013-01-15T01:41:35Z</dcterms:created>
  <dcterms:modified xsi:type="dcterms:W3CDTF">2013-09-24T01:53:02Z</dcterms:modified>
</cp:coreProperties>
</file>